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61" r:id="rId7"/>
    <p:sldId id="267" r:id="rId8"/>
    <p:sldId id="266" r:id="rId9"/>
    <p:sldId id="273" r:id="rId10"/>
    <p:sldId id="269" r:id="rId11"/>
    <p:sldId id="274" r:id="rId12"/>
    <p:sldId id="270" r:id="rId13"/>
    <p:sldId id="268" r:id="rId14"/>
    <p:sldId id="260" r:id="rId15"/>
    <p:sldId id="271" r:id="rId16"/>
    <p:sldId id="264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anose="020B0503030101060003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203" d="100"/>
          <a:sy n="203" d="100"/>
        </p:scale>
        <p:origin x="5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58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Relationship Id="rId22" Type="http://schemas.openxmlformats.org/officeDocument/2006/relationships/image" Target="../media/image33.png"/><Relationship Id="rId27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jpeg"/><Relationship Id="rId2" Type="http://schemas.openxmlformats.org/officeDocument/2006/relationships/image" Target="../media/image41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sv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07210"/>
            <a:ext cx="4045200" cy="2464540"/>
          </a:xfrm>
        </p:spPr>
        <p:txBody>
          <a:bodyPr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</a:t>
            </a:r>
            <a:r>
              <a:rPr lang="en-US" sz="16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295</TotalTime>
  <Words>764</Words>
  <Application>Microsoft Office PowerPoint</Application>
  <PresentationFormat>On-screen Show (16:9)</PresentationFormat>
  <Paragraphs>135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</vt:lpstr>
      <vt:lpstr>Raleway</vt:lpstr>
      <vt:lpstr>Arial</vt:lpstr>
      <vt:lpstr>Segoe UI</vt:lpstr>
      <vt:lpstr>Swiss</vt:lpstr>
      <vt:lpstr>Welcome to Cloud Computing for Data Analysis</vt:lpstr>
      <vt:lpstr>Overview</vt:lpstr>
      <vt:lpstr>About Me</vt:lpstr>
      <vt:lpstr>PowerPoint Presentation</vt:lpstr>
      <vt:lpstr>About You</vt:lpstr>
      <vt:lpstr>About this Course</vt:lpstr>
      <vt:lpstr>Who’s your TA??!?  Paige Oldiges  Email:poldiges@uncc.edu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37</cp:revision>
  <dcterms:created xsi:type="dcterms:W3CDTF">2019-01-02T02:35:54Z</dcterms:created>
  <dcterms:modified xsi:type="dcterms:W3CDTF">2023-01-07T18:54:37Z</dcterms:modified>
</cp:coreProperties>
</file>